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57" r:id="rId3"/>
    <p:sldId id="274" r:id="rId4"/>
    <p:sldId id="272" r:id="rId5"/>
    <p:sldId id="258" r:id="rId6"/>
    <p:sldId id="259" r:id="rId7"/>
    <p:sldId id="273" r:id="rId8"/>
    <p:sldId id="260" r:id="rId9"/>
    <p:sldId id="261" r:id="rId10"/>
    <p:sldId id="275" r:id="rId11"/>
    <p:sldId id="262" r:id="rId12"/>
    <p:sldId id="263" r:id="rId13"/>
    <p:sldId id="278" r:id="rId14"/>
    <p:sldId id="264" r:id="rId15"/>
    <p:sldId id="265" r:id="rId16"/>
    <p:sldId id="276" r:id="rId17"/>
    <p:sldId id="266" r:id="rId18"/>
    <p:sldId id="267" r:id="rId19"/>
    <p:sldId id="268" r:id="rId20"/>
    <p:sldId id="269" r:id="rId21"/>
    <p:sldId id="270" r:id="rId22"/>
    <p:sldId id="271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>
        <p:scale>
          <a:sx n="64" d="100"/>
          <a:sy n="64" d="100"/>
        </p:scale>
        <p:origin x="-1872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57F6F-09C6-4E7B-BD9B-24B49F220292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2001D-963E-43FF-B63D-7875788CCA6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1813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ALGEBRA</a:t>
            </a:r>
            <a:br>
              <a:rPr lang="en-US" smtClean="0"/>
            </a:br>
            <a:r>
              <a:rPr lang="en-US" smtClean="0"/>
              <a:t>REVISION</a:t>
            </a:r>
          </a:p>
          <a:p>
            <a:r>
              <a:rPr lang="en-US" smtClean="0"/>
              <a:t>YEAR 10</a:t>
            </a:r>
          </a:p>
          <a:p>
            <a:r>
              <a:rPr lang="en-US" smtClean="0"/>
              <a:t>KAUSAR KHAN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ALGEBRA</a:t>
            </a:r>
            <a:br>
              <a:rPr lang="en-US" smtClean="0"/>
            </a:br>
            <a:r>
              <a:rPr lang="en-US" smtClean="0"/>
              <a:t>REVISION</a:t>
            </a:r>
          </a:p>
          <a:p>
            <a:r>
              <a:rPr lang="en-US" smtClean="0"/>
              <a:t>YEAR 10</a:t>
            </a:r>
          </a:p>
          <a:p>
            <a:r>
              <a:rPr lang="en-US" smtClean="0"/>
              <a:t>KAUSAR KHAN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1005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2254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0733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9023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0383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20224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2788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9008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5713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2575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1115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1115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6526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8914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44568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7362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4639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5680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112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989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6312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0995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2846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</a:t>
            </a:r>
            <a:br>
              <a:rPr lang="en-US" dirty="0" smtClean="0"/>
            </a:br>
            <a:r>
              <a:rPr lang="en-US" dirty="0" smtClean="0"/>
              <a:t>REVISION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10</a:t>
            </a:r>
          </a:p>
          <a:p>
            <a:r>
              <a:rPr lang="en-US" dirty="0" smtClean="0"/>
              <a:t>KAUSAR KHAN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2 2 1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685799"/>
            <a:ext cx="8077200" cy="252988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GEBRA S12 2 3 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9600"/>
            <a:ext cx="9144000" cy="1825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2 2 3 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533400"/>
            <a:ext cx="5353878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13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810" y="1676400"/>
            <a:ext cx="892819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9448800" cy="123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13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57200"/>
            <a:ext cx="9207062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1828799"/>
            <a:ext cx="8077201" cy="203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13 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836" y="1109338"/>
            <a:ext cx="8078328" cy="463932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388" y="847364"/>
            <a:ext cx="8221223" cy="516327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02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609600"/>
            <a:ext cx="6230220" cy="2734057"/>
          </a:xfrm>
          <a:prstGeom prst="rect">
            <a:avLst/>
          </a:prstGeom>
        </p:spPr>
      </p:pic>
      <p:pic>
        <p:nvPicPr>
          <p:cNvPr id="3" name="Picture 2" descr="ALGEBRA S11 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2108" y="4724400"/>
            <a:ext cx="7045668" cy="7811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gebra w13 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199" y="381000"/>
            <a:ext cx="8573418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02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533400"/>
            <a:ext cx="6460436" cy="2286000"/>
          </a:xfrm>
          <a:prstGeom prst="rect">
            <a:avLst/>
          </a:prstGeom>
        </p:spPr>
      </p:pic>
      <p:pic>
        <p:nvPicPr>
          <p:cNvPr id="4" name="Picture 3" descr="ALGEBRA S11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886200"/>
            <a:ext cx="5931316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w13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93602" y="1752600"/>
            <a:ext cx="9237602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1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066800"/>
            <a:ext cx="2962689" cy="666843"/>
          </a:xfrm>
          <a:prstGeom prst="rect">
            <a:avLst/>
          </a:prstGeom>
        </p:spPr>
      </p:pic>
      <p:pic>
        <p:nvPicPr>
          <p:cNvPr id="3" name="Picture 2" descr="ALGEBRA S11 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828800"/>
            <a:ext cx="6978818" cy="213436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1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600200"/>
            <a:ext cx="8220206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gebra w13 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799" y="1600200"/>
            <a:ext cx="9207059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ALGEBRA S 12 2 3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7798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GEBRA S12  2  1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533400"/>
            <a:ext cx="9507598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2 2 1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9" y="381000"/>
            <a:ext cx="8504385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2 2 1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7748" y="609600"/>
            <a:ext cx="9075558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2 2 2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1000"/>
            <a:ext cx="8141110" cy="2286000"/>
          </a:xfrm>
          <a:prstGeom prst="rect">
            <a:avLst/>
          </a:prstGeom>
        </p:spPr>
      </p:pic>
      <p:pic>
        <p:nvPicPr>
          <p:cNvPr id="3" name="Picture 2" descr="ALGEBRA S12 2 3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3240" y="3333662"/>
            <a:ext cx="8370760" cy="2381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BRA S12 2 3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1" y="124886"/>
            <a:ext cx="7875298" cy="5166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175</TotalTime>
  <Words>51</Words>
  <Application>Microsoft Office PowerPoint</Application>
  <PresentationFormat>Екран (4:3)</PresentationFormat>
  <Paragraphs>53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23</vt:i4>
      </vt:variant>
    </vt:vector>
  </HeadingPairs>
  <TitlesOfParts>
    <vt:vector size="24" baseType="lpstr">
      <vt:lpstr>Concourse</vt:lpstr>
      <vt:lpstr>ALGEBRA REVISION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REVISION</dc:title>
  <dc:creator>kausar</dc:creator>
  <cp:lastModifiedBy>RomaK</cp:lastModifiedBy>
  <cp:revision>20</cp:revision>
  <dcterms:created xsi:type="dcterms:W3CDTF">2006-08-16T00:00:00Z</dcterms:created>
  <dcterms:modified xsi:type="dcterms:W3CDTF">2015-09-04T07:33:18Z</dcterms:modified>
</cp:coreProperties>
</file>